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390" r:id="rId3"/>
    <p:sldId id="522" r:id="rId4"/>
    <p:sldId id="531" r:id="rId5"/>
    <p:sldId id="483" r:id="rId6"/>
    <p:sldId id="504" r:id="rId7"/>
    <p:sldId id="496" r:id="rId8"/>
    <p:sldId id="528" r:id="rId9"/>
    <p:sldId id="497" r:id="rId10"/>
    <p:sldId id="532" r:id="rId11"/>
    <p:sldId id="524" r:id="rId12"/>
    <p:sldId id="527" r:id="rId13"/>
    <p:sldId id="525" r:id="rId14"/>
    <p:sldId id="502" r:id="rId15"/>
    <p:sldId id="523" r:id="rId16"/>
    <p:sldId id="499" r:id="rId17"/>
    <p:sldId id="509" r:id="rId18"/>
    <p:sldId id="538" r:id="rId19"/>
    <p:sldId id="534" r:id="rId20"/>
    <p:sldId id="533" r:id="rId21"/>
    <p:sldId id="505" r:id="rId22"/>
    <p:sldId id="506" r:id="rId23"/>
    <p:sldId id="512" r:id="rId24"/>
    <p:sldId id="501" r:id="rId25"/>
    <p:sldId id="535" r:id="rId26"/>
    <p:sldId id="517" r:id="rId27"/>
    <p:sldId id="493" r:id="rId28"/>
    <p:sldId id="539" r:id="rId29"/>
    <p:sldId id="477" r:id="rId30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52" autoAdjust="0"/>
    <p:restoredTop sz="84436"/>
  </p:normalViewPr>
  <p:slideViewPr>
    <p:cSldViewPr snapToGrid="0" snapToObjects="1" showGuides="1">
      <p:cViewPr varScale="1">
        <p:scale>
          <a:sx n="106" d="100"/>
          <a:sy n="106" d="100"/>
        </p:scale>
        <p:origin x="1128" y="17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9/19/16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56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65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73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75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80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46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37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49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9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62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Team is growing rapidly </a:t>
            </a:r>
          </a:p>
          <a:p>
            <a:r>
              <a:rPr lang="en-US" dirty="0" smtClean="0"/>
              <a:t>Based</a:t>
            </a:r>
            <a:r>
              <a:rPr lang="en-US" baseline="0" dirty="0" smtClean="0"/>
              <a:t> in Mountain View – I am the only guy in UK/Europe</a:t>
            </a:r>
            <a:endParaRPr lang="en-US" dirty="0" smtClean="0"/>
          </a:p>
          <a:p>
            <a:r>
              <a:rPr lang="en-US" dirty="0" smtClean="0"/>
              <a:t>VC: $34M</a:t>
            </a:r>
            <a:r>
              <a:rPr lang="en-US" baseline="0" dirty="0" smtClean="0"/>
              <a:t> in total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40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87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72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62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8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bit.ly</a:t>
            </a:r>
            <a:r>
              <a:rPr lang="en-US" dirty="0" smtClean="0"/>
              <a:t> / joe_london_kaggle_2016a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smtClean="0"/>
              <a:t>17 May 2016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bit.ly / joe_london_kaggle_2016a</a:t>
            </a: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oe@h2o.ai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chive.ics.uci.edu/ml/datasets/Wine+Quality" TargetMode="External"/><Relationship Id="rId3" Type="http://schemas.openxmlformats.org/officeDocument/2006/relationships/hyperlink" Target="http://archive.ics.uci.edu/ml/machine-learning-databases/wine-quality/winequality-white.csv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2o.ai/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hyperlink" Target="docs.h2o.ai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szilard/machine-learning-with-h2o-dot-ai-budapest-data-science-meetup-july-2016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stream.tv/recorded/89829598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playlist?list=PLNtMya54qvOHiqbwvBAFML74HsVyTqsnW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Introduction to </a:t>
            </a:r>
            <a:br>
              <a:rPr lang="en-US" b="0" dirty="0" smtClean="0"/>
            </a:br>
            <a:r>
              <a:rPr lang="en-US" b="0" dirty="0" smtClean="0"/>
              <a:t>Machine Learning with H2O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>
                <a:hlinkClick r:id="rId3"/>
              </a:rPr>
              <a:t>joe@h2o.ai</a:t>
            </a:r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(draft version 0.2)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Paris Machine Learning Meetup</a:t>
            </a:r>
          </a:p>
          <a:p>
            <a:pPr algn="ctr"/>
            <a:r>
              <a:rPr lang="en-US" dirty="0" smtClean="0"/>
              <a:t>Murex</a:t>
            </a:r>
          </a:p>
          <a:p>
            <a:pPr algn="ctr"/>
            <a:r>
              <a:rPr lang="en-US" dirty="0" smtClean="0"/>
              <a:t>21</a:t>
            </a:r>
            <a:r>
              <a:rPr lang="en-US" baseline="30000" dirty="0" smtClean="0"/>
              <a:t>st</a:t>
            </a:r>
            <a:r>
              <a:rPr lang="en-US" dirty="0" smtClean="0"/>
              <a:t> September,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H2O Demos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58796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Demo 1: Web Interface </a:t>
            </a:r>
          </a:p>
          <a:p>
            <a:pPr lvl="1"/>
            <a:r>
              <a:rPr lang="en-US" dirty="0" smtClean="0"/>
              <a:t>Public dataset</a:t>
            </a:r>
          </a:p>
          <a:p>
            <a:pPr lvl="1"/>
            <a:r>
              <a:rPr lang="en-US" dirty="0" smtClean="0"/>
              <a:t>Import data</a:t>
            </a:r>
          </a:p>
          <a:p>
            <a:pPr lvl="1"/>
            <a:r>
              <a:rPr lang="en-US" dirty="0" smtClean="0"/>
              <a:t>Explore data</a:t>
            </a:r>
          </a:p>
          <a:p>
            <a:pPr lvl="1"/>
            <a:r>
              <a:rPr lang="en-US" dirty="0" smtClean="0"/>
              <a:t>Build &amp; evaluate models</a:t>
            </a:r>
          </a:p>
          <a:p>
            <a:pPr lvl="1"/>
            <a:r>
              <a:rPr lang="en-US" dirty="0" smtClean="0"/>
              <a:t>Make predictions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Demo 2: R Interface</a:t>
            </a:r>
          </a:p>
          <a:p>
            <a:pPr lvl="1"/>
            <a:r>
              <a:rPr lang="en-US" dirty="0" smtClean="0"/>
              <a:t>Same process using R script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8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Dataset – Wine Quality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0293" y="892072"/>
            <a:ext cx="2493909" cy="37380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94195" y="4657964"/>
            <a:ext cx="17556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28.media.tumblr.com</a:t>
            </a:r>
            <a:endParaRPr lang="en-US" sz="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68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Dataset – Wine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11 Features</a:t>
            </a:r>
          </a:p>
          <a:p>
            <a:pPr lvl="1"/>
            <a:r>
              <a:rPr lang="en-GB" dirty="0" smtClean="0"/>
              <a:t>Characteristics </a:t>
            </a:r>
            <a:r>
              <a:rPr lang="is-IS" dirty="0" smtClean="0"/>
              <a:t>of wine</a:t>
            </a:r>
          </a:p>
          <a:p>
            <a:pPr lvl="2"/>
            <a:r>
              <a:rPr lang="is-IS" dirty="0" smtClean="0"/>
              <a:t>Acidity, Sugar, pH ... </a:t>
            </a:r>
            <a:r>
              <a:rPr lang="en-US" dirty="0" smtClean="0"/>
              <a:t>etc.</a:t>
            </a:r>
          </a:p>
          <a:p>
            <a:pPr lvl="2"/>
            <a:endParaRPr lang="en-US" dirty="0" smtClean="0"/>
          </a:p>
          <a:p>
            <a:r>
              <a:rPr lang="en-US" b="1" dirty="0" smtClean="0"/>
              <a:t>1 Output</a:t>
            </a:r>
          </a:p>
          <a:p>
            <a:pPr lvl="1"/>
            <a:r>
              <a:rPr lang="en-US" dirty="0" smtClean="0"/>
              <a:t>Quality (0 – 10)</a:t>
            </a:r>
          </a:p>
          <a:p>
            <a:pPr lvl="1"/>
            <a:r>
              <a:rPr lang="en-US" dirty="0" smtClean="0"/>
              <a:t>Classification / Regression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4898 Records</a:t>
            </a:r>
          </a:p>
          <a:p>
            <a:pPr lvl="1"/>
            <a:r>
              <a:rPr lang="en-US" dirty="0" smtClean="0"/>
              <a:t>White wine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UCI Machine Learning Repository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archive.ics.uci.edu/ml/datasets/Wine+Quality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smtClean="0"/>
              <a:t>CSV</a:t>
            </a:r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archive.ics.uci.edu/ml/machine-learning-databases/wine-quality/winequality-white.csv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2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Flow (Web Interface)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Download and unzip </a:t>
            </a:r>
            <a:r>
              <a:rPr lang="en-US" b="1" dirty="0" smtClean="0">
                <a:solidFill>
                  <a:schemeClr val="tx1"/>
                </a:solidFill>
              </a:rPr>
              <a:t>jar</a:t>
            </a:r>
            <a:r>
              <a:rPr lang="en-US" dirty="0" smtClean="0"/>
              <a:t> from </a:t>
            </a:r>
            <a:r>
              <a:rPr lang="en-US" dirty="0" smtClean="0">
                <a:hlinkClick r:id="rId3"/>
              </a:rPr>
              <a:t>www.h2o.ai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terminal: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j</a:t>
            </a:r>
            <a:r>
              <a:rPr lang="en-US" b="1" dirty="0" smtClean="0">
                <a:solidFill>
                  <a:schemeClr val="tx1"/>
                </a:solidFill>
              </a:rPr>
              <a:t>ava -jar h2o.jar</a:t>
            </a:r>
          </a:p>
          <a:p>
            <a:endParaRPr lang="en-US" dirty="0" smtClean="0"/>
          </a:p>
          <a:p>
            <a:r>
              <a:rPr lang="en-US" dirty="0" smtClean="0"/>
              <a:t>Web browser: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localhost:54321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306" y="705210"/>
            <a:ext cx="2382099" cy="144062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81778" y="1496820"/>
            <a:ext cx="1461876" cy="48777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2141" y="2940355"/>
            <a:ext cx="2022430" cy="2063882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3" idx="1"/>
          </p:cNvCxnSpPr>
          <p:nvPr/>
        </p:nvCxnSpPr>
        <p:spPr>
          <a:xfrm flipV="1">
            <a:off x="3264939" y="3972296"/>
            <a:ext cx="2487202" cy="3124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885" y="2190699"/>
            <a:ext cx="5474752" cy="706688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3261555" y="2940355"/>
            <a:ext cx="629013" cy="16394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64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Web Interface – Live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For online audience</a:t>
            </a:r>
          </a:p>
          <a:p>
            <a:pPr lvl="1"/>
            <a:r>
              <a:rPr lang="en-US" dirty="0" smtClean="0"/>
              <a:t>Go to this GitHub repo </a:t>
            </a:r>
            <a:r>
              <a:rPr lang="en-US" b="1" dirty="0" err="1" smtClean="0"/>
              <a:t>bit.ly</a:t>
            </a:r>
            <a:r>
              <a:rPr lang="en-US" b="1" dirty="0" smtClean="0"/>
              <a:t>/h2o_paris_1</a:t>
            </a:r>
            <a:endParaRPr lang="en-US" dirty="0" smtClean="0"/>
          </a:p>
          <a:p>
            <a:pPr lvl="1"/>
            <a:r>
              <a:rPr lang="en-US" dirty="0" smtClean="0"/>
              <a:t>Go to sub-folder </a:t>
            </a:r>
            <a:r>
              <a:rPr lang="en-US" b="1" dirty="0" smtClean="0"/>
              <a:t>demo_01_flow</a:t>
            </a:r>
          </a:p>
          <a:p>
            <a:pPr lvl="1"/>
            <a:r>
              <a:rPr lang="en-US" dirty="0" smtClean="0"/>
              <a:t>Following the procedures in </a:t>
            </a:r>
            <a:r>
              <a:rPr lang="en-US" b="1" dirty="0" err="1" smtClean="0"/>
              <a:t>README.md</a:t>
            </a:r>
            <a:endParaRPr lang="en-US" b="1" dirty="0" smtClean="0"/>
          </a:p>
          <a:p>
            <a:pPr lvl="1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5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Interfaces </a:t>
            </a:r>
            <a:r>
              <a:rPr lang="en-US" dirty="0"/>
              <a:t>– </a:t>
            </a:r>
            <a:r>
              <a:rPr lang="en-US" dirty="0" smtClean="0"/>
              <a:t>R</a:t>
            </a:r>
            <a:r>
              <a:rPr lang="en-US" dirty="0"/>
              <a:t>, </a:t>
            </a:r>
            <a:r>
              <a:rPr lang="en-US" dirty="0" smtClean="0"/>
              <a:t>Python &amp; Others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</a:p>
          <a:p>
            <a:endParaRPr lang="en-US" dirty="0"/>
          </a:p>
          <a:p>
            <a:endParaRPr lang="en-US" dirty="0"/>
          </a:p>
          <a:p>
            <a:endParaRPr lang="en-US" sz="1800" dirty="0" smtClean="0"/>
          </a:p>
          <a:p>
            <a:r>
              <a:rPr lang="en-US" dirty="0" smtClean="0"/>
              <a:t>Python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Resources - </a:t>
            </a:r>
            <a:r>
              <a:rPr lang="en-US" dirty="0" smtClean="0">
                <a:hlinkClick r:id="rId2" action="ppaction://hlinkfile"/>
              </a:rPr>
              <a:t>docs.h2o.ai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49224"/>
            <a:ext cx="3556000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744" y="3547023"/>
            <a:ext cx="3556000" cy="1079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449" y="1834034"/>
            <a:ext cx="2286486" cy="307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4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R Package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/>
              <a:t>Install latest stable </a:t>
            </a:r>
          </a:p>
          <a:p>
            <a:pPr lvl="1"/>
            <a:r>
              <a:rPr lang="en-US" b="1" i="1" dirty="0" smtClean="0"/>
              <a:t>Recommended</a:t>
            </a:r>
            <a:r>
              <a:rPr lang="en-US" dirty="0" smtClean="0"/>
              <a:t> method</a:t>
            </a:r>
          </a:p>
          <a:p>
            <a:pPr lvl="1"/>
            <a:r>
              <a:rPr lang="en-US" dirty="0" smtClean="0"/>
              <a:t>See instructions on webpage</a:t>
            </a:r>
          </a:p>
          <a:p>
            <a:pPr lvl="1"/>
            <a:endParaRPr lang="en-US" dirty="0"/>
          </a:p>
          <a:p>
            <a:r>
              <a:rPr lang="en-US" b="1" dirty="0" smtClean="0"/>
              <a:t>Install from CRAN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nstall.packages</a:t>
            </a:r>
            <a:r>
              <a:rPr lang="en-US" dirty="0" smtClean="0"/>
              <a:t>(”h2o”)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675975"/>
            <a:ext cx="4038600" cy="2442424"/>
          </a:xfrm>
        </p:spPr>
      </p:pic>
      <p:cxnSp>
        <p:nvCxnSpPr>
          <p:cNvPr id="7" name="Straight Arrow Connector 6"/>
          <p:cNvCxnSpPr/>
          <p:nvPr/>
        </p:nvCxnSpPr>
        <p:spPr>
          <a:xfrm>
            <a:off x="3766930" y="2454965"/>
            <a:ext cx="2170883" cy="14225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42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R Interface – Live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For online audience</a:t>
            </a:r>
          </a:p>
          <a:p>
            <a:pPr lvl="1"/>
            <a:r>
              <a:rPr lang="en-US" dirty="0" smtClean="0"/>
              <a:t>Go to this GitHub repo </a:t>
            </a:r>
            <a:r>
              <a:rPr lang="en-US" b="1" dirty="0" err="1" smtClean="0"/>
              <a:t>bit.ly</a:t>
            </a:r>
            <a:r>
              <a:rPr lang="en-US" b="1" dirty="0" smtClean="0"/>
              <a:t>/h2o_paris_1</a:t>
            </a:r>
            <a:endParaRPr lang="en-US" dirty="0" smtClean="0"/>
          </a:p>
          <a:p>
            <a:pPr lvl="1"/>
            <a:r>
              <a:rPr lang="en-US" dirty="0" smtClean="0"/>
              <a:t>Go to sub-folder </a:t>
            </a:r>
            <a:r>
              <a:rPr lang="en-US" b="1" dirty="0" smtClean="0"/>
              <a:t>demo_02_r</a:t>
            </a:r>
          </a:p>
          <a:p>
            <a:pPr lvl="1"/>
            <a:r>
              <a:rPr lang="en-US" dirty="0" smtClean="0"/>
              <a:t>Download and run </a:t>
            </a:r>
            <a:r>
              <a:rPr lang="en-US" b="1" dirty="0" smtClean="0"/>
              <a:t>R scripts</a:t>
            </a:r>
            <a:r>
              <a:rPr lang="en-US" dirty="0" smtClean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2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Advanced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Hyperparameters</a:t>
            </a:r>
            <a:r>
              <a:rPr lang="en-US" dirty="0" smtClean="0"/>
              <a:t> Optimization</a:t>
            </a:r>
          </a:p>
          <a:p>
            <a:r>
              <a:rPr lang="en-US" dirty="0" smtClean="0"/>
              <a:t>Model Stacking</a:t>
            </a:r>
          </a:p>
          <a:p>
            <a:r>
              <a:rPr lang="en-US" dirty="0" smtClean="0"/>
              <a:t>Export Plain Old Java Object (POJO)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Resources:</a:t>
            </a:r>
          </a:p>
          <a:p>
            <a:pPr lvl="1"/>
            <a:r>
              <a:rPr lang="en-US" dirty="0" smtClean="0"/>
              <a:t>&lt;T.B.A.&gt;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6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About Me: </a:t>
            </a:r>
            <a:r>
              <a:rPr lang="en-US" dirty="0"/>
              <a:t>Civil Engineer →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2005 - 2015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Water Engineer</a:t>
            </a:r>
          </a:p>
          <a:p>
            <a:pPr lvl="1"/>
            <a:r>
              <a:rPr lang="en-US" dirty="0" smtClean="0"/>
              <a:t>Consultant for Utilities</a:t>
            </a:r>
          </a:p>
          <a:p>
            <a:pPr lvl="1"/>
            <a:r>
              <a:rPr lang="en-US" dirty="0" smtClean="0"/>
              <a:t>EngD Research</a:t>
            </a:r>
          </a:p>
          <a:p>
            <a:pPr lvl="2"/>
            <a:r>
              <a:rPr lang="en-US" dirty="0" smtClean="0"/>
              <a:t>Machine learning + Water Engineering</a:t>
            </a:r>
          </a:p>
          <a:p>
            <a:pPr lvl="1"/>
            <a:r>
              <a:rPr lang="en-US" b="1" i="1" dirty="0" smtClean="0"/>
              <a:t>Discovered H2O in 2014!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2015 - Present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Scientist</a:t>
            </a:r>
          </a:p>
          <a:p>
            <a:pPr lvl="1"/>
            <a:r>
              <a:rPr lang="en-US" dirty="0" smtClean="0"/>
              <a:t>Virgin Media (UK)</a:t>
            </a:r>
          </a:p>
          <a:p>
            <a:pPr lvl="1"/>
            <a:r>
              <a:rPr lang="en-US" dirty="0" smtClean="0"/>
              <a:t>Domino Data Lab (US)</a:t>
            </a:r>
          </a:p>
          <a:p>
            <a:pPr lvl="1"/>
            <a:r>
              <a:rPr lang="en-US" dirty="0" smtClean="0"/>
              <a:t>H2O.ai (US)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3270" y="4596408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Why?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Long story – see </a:t>
            </a:r>
            <a:r>
              <a:rPr lang="en-US" dirty="0" err="1" smtClean="0"/>
              <a:t>bit.ly</a:t>
            </a:r>
            <a:r>
              <a:rPr lang="en-US" dirty="0" smtClean="0"/>
              <a:t>/joe_h2o_talk2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4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Why H2O?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5109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Szilard </a:t>
            </a:r>
            <a:r>
              <a:rPr lang="en-US" sz="2400" dirty="0" err="1" smtClean="0"/>
              <a:t>Pafka</a:t>
            </a:r>
            <a:r>
              <a:rPr lang="en-US" sz="2400" dirty="0"/>
              <a:t> – ‎Chief Data Scientist at Epoch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Budapest DS Meetup</a:t>
            </a:r>
          </a:p>
          <a:p>
            <a:pPr lvl="1"/>
            <a:r>
              <a:rPr lang="en-US" dirty="0" smtClean="0"/>
              <a:t>Szilard gave a talk</a:t>
            </a:r>
          </a:p>
          <a:p>
            <a:pPr lvl="1"/>
            <a:r>
              <a:rPr lang="en-US" dirty="0" smtClean="0"/>
              <a:t>Intro to ML with H2O</a:t>
            </a:r>
          </a:p>
          <a:p>
            <a:pPr lvl="1"/>
            <a:r>
              <a:rPr lang="en-US" dirty="0" smtClean="0"/>
              <a:t>User perspective</a:t>
            </a:r>
          </a:p>
          <a:p>
            <a:pPr lvl="1"/>
            <a:r>
              <a:rPr lang="en-US" dirty="0" smtClean="0">
                <a:hlinkClick r:id="rId2"/>
              </a:rPr>
              <a:t>Link (video)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Link (Slides)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200" y="942321"/>
            <a:ext cx="3611302" cy="37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7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Szilard </a:t>
            </a:r>
            <a:r>
              <a:rPr lang="en-US" dirty="0" err="1" smtClean="0"/>
              <a:t>Pafka</a:t>
            </a:r>
            <a:r>
              <a:rPr lang="en-US" dirty="0" smtClean="0"/>
              <a:t> – Why H2O?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035" y="1768599"/>
            <a:ext cx="4038600" cy="285394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530035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Szilard’s Summary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75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Telenor – Why H2O?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" y="721107"/>
            <a:ext cx="6912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2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Customers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500" y="769041"/>
            <a:ext cx="4523670" cy="3813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365" y="769041"/>
            <a:ext cx="4523670" cy="19416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365" y="2825648"/>
            <a:ext cx="4523670" cy="1620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500" y="2825648"/>
            <a:ext cx="4523670" cy="1624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42250" y="4567208"/>
            <a:ext cx="435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Check out the videos -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www.h2o.ai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75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What’s Next?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0489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– H2O’s Mission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035" y="1768599"/>
            <a:ext cx="4038600" cy="285394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530035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Szilard’s Summary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is Evolving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H2O Open Tour NYC YouTube Playlist</a:t>
            </a:r>
            <a:endParaRPr lang="en-US" dirty="0" smtClean="0"/>
          </a:p>
          <a:p>
            <a:pPr lvl="1"/>
            <a:r>
              <a:rPr lang="en-US" dirty="0" smtClean="0"/>
              <a:t>Advanced data munging</a:t>
            </a:r>
          </a:p>
          <a:p>
            <a:pPr lvl="1"/>
            <a:r>
              <a:rPr lang="en-US" dirty="0" smtClean="0"/>
              <a:t>Visual ML</a:t>
            </a:r>
          </a:p>
          <a:p>
            <a:pPr lvl="1"/>
            <a:r>
              <a:rPr lang="en-US" dirty="0" smtClean="0"/>
              <a:t>Deep Water (2</a:t>
            </a:r>
            <a:r>
              <a:rPr lang="en-US" baseline="30000" dirty="0" smtClean="0"/>
              <a:t>nd</a:t>
            </a:r>
            <a:r>
              <a:rPr lang="en-US" dirty="0" smtClean="0"/>
              <a:t> talk)</a:t>
            </a:r>
          </a:p>
          <a:p>
            <a:pPr lvl="1"/>
            <a:r>
              <a:rPr lang="en-US" dirty="0" smtClean="0"/>
              <a:t>Sparkling Water (3</a:t>
            </a:r>
            <a:r>
              <a:rPr lang="en-US" baseline="30000" dirty="0" smtClean="0"/>
              <a:t>rd</a:t>
            </a:r>
            <a:r>
              <a:rPr lang="en-US" dirty="0" smtClean="0"/>
              <a:t> talk)</a:t>
            </a:r>
            <a:endParaRPr lang="is-IS" dirty="0" smtClean="0"/>
          </a:p>
          <a:p>
            <a:pPr lvl="1"/>
            <a:r>
              <a:rPr lang="is-IS" dirty="0" smtClean="0"/>
              <a:t>Steam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307" y="956285"/>
            <a:ext cx="1728000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307" y="2569228"/>
            <a:ext cx="1728000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524" y="1206253"/>
            <a:ext cx="1728000" cy="10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836" y="1598957"/>
            <a:ext cx="1728000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524" y="3041926"/>
            <a:ext cx="1728000" cy="108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836" y="3434630"/>
            <a:ext cx="1728000" cy="1080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3789947" y="1467853"/>
            <a:ext cx="962527" cy="661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719137" y="2815389"/>
            <a:ext cx="2033337" cy="1082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H2O’s Mission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21" y="1494828"/>
            <a:ext cx="5055434" cy="3370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6165" y="782051"/>
            <a:ext cx="5631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n-lt"/>
              </a:rPr>
              <a:t>Machine Learning for EVERYONE</a:t>
            </a:r>
            <a:endParaRPr lang="en-US" sz="32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88962" y="4898599"/>
            <a:ext cx="1366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</a:t>
            </a:r>
            <a:r>
              <a:rPr lang="en-US" sz="800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800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Virgin Media</a:t>
            </a:r>
            <a:endParaRPr lang="en-US" sz="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802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Paris ML Meetup</a:t>
            </a:r>
          </a:p>
          <a:p>
            <a:pPr lvl="1"/>
            <a:r>
              <a:rPr lang="en-US" dirty="0" err="1" smtClean="0"/>
              <a:t>Jiqiong</a:t>
            </a:r>
            <a:r>
              <a:rPr lang="en-US" dirty="0" smtClean="0"/>
              <a:t> (Ji) </a:t>
            </a:r>
            <a:r>
              <a:rPr lang="en-US" dirty="0" err="1" smtClean="0"/>
              <a:t>Qiu</a:t>
            </a:r>
            <a:endParaRPr lang="en-US" dirty="0" smtClean="0"/>
          </a:p>
          <a:p>
            <a:pPr lvl="1"/>
            <a:r>
              <a:rPr lang="en-US" dirty="0" smtClean="0"/>
              <a:t>Franck </a:t>
            </a:r>
            <a:r>
              <a:rPr lang="en-US" dirty="0" err="1" smtClean="0"/>
              <a:t>Bardol</a:t>
            </a:r>
            <a:endParaRPr lang="en-US" dirty="0" smtClean="0"/>
          </a:p>
          <a:p>
            <a:pPr lvl="1"/>
            <a:r>
              <a:rPr lang="en-US" dirty="0" smtClean="0"/>
              <a:t>Igor Carron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Murex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Slides &amp; Code</a:t>
            </a:r>
          </a:p>
          <a:p>
            <a:pPr lvl="1"/>
            <a:r>
              <a:rPr lang="en-US" dirty="0" err="1" smtClean="0"/>
              <a:t>bit.ly</a:t>
            </a:r>
            <a:r>
              <a:rPr lang="en-US" dirty="0" smtClean="0"/>
              <a:t>/h2o_paris_1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Contact</a:t>
            </a:r>
          </a:p>
          <a:p>
            <a:pPr lvl="1"/>
            <a:r>
              <a:rPr lang="en-US" dirty="0" smtClean="0"/>
              <a:t>joe@h2o.ai</a:t>
            </a:r>
          </a:p>
          <a:p>
            <a:pPr lvl="1"/>
            <a:r>
              <a:rPr lang="en-US" dirty="0" smtClean="0"/>
              <a:t>@matlabulous</a:t>
            </a:r>
          </a:p>
          <a:p>
            <a:pPr lvl="1"/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woobe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998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This Talk (30 mins)</a:t>
            </a:r>
          </a:p>
          <a:p>
            <a:pPr lvl="1"/>
            <a:r>
              <a:rPr lang="en-US" dirty="0" smtClean="0"/>
              <a:t>About H2O.ai</a:t>
            </a:r>
          </a:p>
          <a:p>
            <a:pPr lvl="1"/>
            <a:r>
              <a:rPr lang="en-US" dirty="0" smtClean="0"/>
              <a:t>Demos</a:t>
            </a:r>
          </a:p>
          <a:p>
            <a:pPr lvl="2"/>
            <a:r>
              <a:rPr lang="en-US" dirty="0" smtClean="0"/>
              <a:t>Web &amp; R Interface</a:t>
            </a:r>
          </a:p>
          <a:p>
            <a:pPr lvl="1"/>
            <a:r>
              <a:rPr lang="en-US" dirty="0" smtClean="0"/>
              <a:t>Why H2O?</a:t>
            </a:r>
          </a:p>
          <a:p>
            <a:pPr lvl="2"/>
            <a:r>
              <a:rPr lang="en-US" dirty="0" smtClean="0"/>
              <a:t>Our Community</a:t>
            </a:r>
          </a:p>
          <a:p>
            <a:pPr lvl="2"/>
            <a:r>
              <a:rPr lang="en-US" dirty="0" smtClean="0"/>
              <a:t>Our Customers</a:t>
            </a:r>
          </a:p>
          <a:p>
            <a:pPr lvl="1"/>
            <a:r>
              <a:rPr lang="en-US" dirty="0" smtClean="0"/>
              <a:t>Moving Forward</a:t>
            </a:r>
          </a:p>
          <a:p>
            <a:pPr lvl="2"/>
            <a:r>
              <a:rPr lang="en-US" dirty="0" smtClean="0"/>
              <a:t>New developments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Second Talk (30 mins)</a:t>
            </a:r>
          </a:p>
          <a:p>
            <a:pPr lvl="1"/>
            <a:r>
              <a:rPr lang="en-US" dirty="0" smtClean="0"/>
              <a:t>Deep Water</a:t>
            </a:r>
          </a:p>
          <a:p>
            <a:pPr lvl="1"/>
            <a:r>
              <a:rPr lang="en-US" dirty="0" smtClean="0"/>
              <a:t>Demos</a:t>
            </a:r>
          </a:p>
          <a:p>
            <a:pPr lvl="2"/>
            <a:r>
              <a:rPr lang="en-US" dirty="0" smtClean="0"/>
              <a:t>H2O + </a:t>
            </a:r>
            <a:r>
              <a:rPr lang="en-US" dirty="0" err="1" smtClean="0"/>
              <a:t>mxnet</a:t>
            </a:r>
            <a:endParaRPr lang="en-US" dirty="0" smtClean="0"/>
          </a:p>
          <a:p>
            <a:pPr lvl="2"/>
            <a:r>
              <a:rPr lang="en-US" dirty="0" smtClean="0"/>
              <a:t>H2O + </a:t>
            </a:r>
            <a:r>
              <a:rPr lang="en-US" dirty="0" err="1" smtClean="0"/>
              <a:t>TensorFlow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b="1" dirty="0" smtClean="0"/>
              <a:t>Third Talk (45 mins)</a:t>
            </a:r>
          </a:p>
          <a:p>
            <a:pPr lvl="1"/>
            <a:r>
              <a:rPr lang="en-US" dirty="0" smtClean="0"/>
              <a:t>H2O + Spark = Sparkling Water</a:t>
            </a:r>
          </a:p>
          <a:p>
            <a:pPr lvl="1"/>
            <a:r>
              <a:rPr lang="en-US" dirty="0" smtClean="0"/>
              <a:t>Demos</a:t>
            </a:r>
          </a:p>
          <a:p>
            <a:pPr lvl="2"/>
            <a:r>
              <a:rPr lang="en-US" dirty="0" smtClean="0"/>
              <a:t>H2O + Spark </a:t>
            </a:r>
            <a:r>
              <a:rPr lang="en-US" dirty="0" err="1" smtClean="0"/>
              <a:t>MLlib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3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About H2O.ai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63151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H2O.ai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05464" cy="381178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H2O.ai, the Company</a:t>
            </a:r>
          </a:p>
          <a:p>
            <a:pPr lvl="1"/>
            <a:r>
              <a:rPr lang="en-US" dirty="0" smtClean="0"/>
              <a:t>Team: 80 (71 shown)</a:t>
            </a:r>
          </a:p>
          <a:p>
            <a:pPr lvl="1"/>
            <a:r>
              <a:rPr lang="en-US" dirty="0" smtClean="0"/>
              <a:t>Founded in 2012</a:t>
            </a:r>
          </a:p>
          <a:p>
            <a:pPr lvl="1"/>
            <a:r>
              <a:rPr lang="en-US" dirty="0" smtClean="0"/>
              <a:t>HQ: Mountain View, California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H2O, the Platform</a:t>
            </a:r>
          </a:p>
          <a:p>
            <a:pPr lvl="1"/>
            <a:r>
              <a:rPr lang="en-US" dirty="0" smtClean="0"/>
              <a:t>Open Source (Apache 2.0)</a:t>
            </a:r>
          </a:p>
          <a:p>
            <a:pPr lvl="1"/>
            <a:r>
              <a:rPr lang="en-US" dirty="0" smtClean="0"/>
              <a:t>R, Python, Scala, Java and Web Interfaces</a:t>
            </a:r>
          </a:p>
          <a:p>
            <a:pPr lvl="1"/>
            <a:r>
              <a:rPr lang="en-US" dirty="0" smtClean="0"/>
              <a:t>Distributed Algorithms that Scale to Big Data</a:t>
            </a:r>
          </a:p>
          <a:p>
            <a:pPr lvl="1"/>
            <a:r>
              <a:rPr lang="en-US" dirty="0" smtClean="0"/>
              <a:t>Works with Laptop, Hadoop &amp; Spark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766" y="782837"/>
            <a:ext cx="2015512" cy="4229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06678" y="2194560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01840" y="1904198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190648" y="2338939"/>
            <a:ext cx="298383" cy="2213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85475" y="242441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</a:t>
            </a:r>
            <a:endParaRPr lang="en-US" dirty="0"/>
          </a:p>
        </p:txBody>
      </p:sp>
      <p:cxnSp>
        <p:nvCxnSpPr>
          <p:cNvPr id="9" name="Straight Arrow Connector 8"/>
          <p:cNvCxnSpPr>
            <a:endCxn id="8" idx="3"/>
          </p:cNvCxnSpPr>
          <p:nvPr/>
        </p:nvCxnSpPr>
        <p:spPr>
          <a:xfrm flipH="1" flipV="1">
            <a:off x="7380972" y="2048577"/>
            <a:ext cx="762001" cy="29036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205569" y="2295740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Jakub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Kuba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9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H2O.ai &amp; Stanford University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09046"/>
            <a:ext cx="4134616" cy="4134616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800" y="809046"/>
            <a:ext cx="3600000" cy="202610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800" y="2917559"/>
            <a:ext cx="3600000" cy="20261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86800" y="4565631"/>
            <a:ext cx="3542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</a:rPr>
              <a:t>useR</a:t>
            </a:r>
            <a:r>
              <a:rPr lang="en-US" sz="1600" dirty="0" smtClean="0">
                <a:solidFill>
                  <a:schemeClr val="bg1"/>
                </a:solidFill>
              </a:rPr>
              <a:t>! 2016 Conference at Stanford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47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Advisory Council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990"/>
            <a:ext cx="9144000" cy="4841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4392" y="1350335"/>
            <a:ext cx="144144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8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Platform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Core algorithms written in high performance Java.</a:t>
            </a:r>
          </a:p>
          <a:p>
            <a:r>
              <a:rPr lang="en-US" dirty="0" smtClean="0"/>
              <a:t>Fast, distributed and scalable.</a:t>
            </a:r>
          </a:p>
          <a:p>
            <a:r>
              <a:rPr lang="en-US" dirty="0" smtClean="0"/>
              <a:t>APIs available in R, Python, Scala, REST/JSON and web.</a:t>
            </a:r>
          </a:p>
          <a:p>
            <a:r>
              <a:rPr lang="en-US" dirty="0" smtClean="0"/>
              <a:t>Works with laptop, Hadoop and Spark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687" y="1027859"/>
            <a:ext cx="1121739" cy="14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080" y="2746699"/>
            <a:ext cx="932903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0200" y="2746699"/>
            <a:ext cx="723000" cy="7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417" y="2746699"/>
            <a:ext cx="488780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2414" y="2746699"/>
            <a:ext cx="1505143" cy="7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829" y="3663794"/>
            <a:ext cx="1613978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642" y="3384784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2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Algorithm Overview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19" y="547721"/>
            <a:ext cx="7129914" cy="4567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9770" y="1152769"/>
            <a:ext cx="1485505" cy="600164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Joe’s Strata Hadoop</a:t>
            </a:r>
          </a:p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London Talk</a:t>
            </a:r>
          </a:p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bit.ly/joe_h2o_talk4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37100" y="2080672"/>
            <a:ext cx="2753314" cy="268892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47214" y="3794486"/>
            <a:ext cx="2827670" cy="476364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47214" y="2851818"/>
            <a:ext cx="2836944" cy="409736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67787" y="2884609"/>
            <a:ext cx="841690" cy="461665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Web &amp; R</a:t>
            </a:r>
          </a:p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Demos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12906" y="3784445"/>
            <a:ext cx="1485505" cy="430887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Joe’s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LondonR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Talk</a:t>
            </a:r>
          </a:p>
          <a:p>
            <a:r>
              <a:rPr 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bit.ly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/joe_h2o_talk3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62419" y="2564296"/>
            <a:ext cx="2821739" cy="25840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3" idx="3"/>
            <a:endCxn id="11" idx="1"/>
          </p:cNvCxnSpPr>
          <p:nvPr/>
        </p:nvCxnSpPr>
        <p:spPr>
          <a:xfrm>
            <a:off x="1209477" y="3115442"/>
            <a:ext cx="337737" cy="91722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3"/>
            <a:endCxn id="15" idx="1"/>
          </p:cNvCxnSpPr>
          <p:nvPr/>
        </p:nvCxnSpPr>
        <p:spPr>
          <a:xfrm flipV="1">
            <a:off x="1209477" y="2693497"/>
            <a:ext cx="352942" cy="42194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2"/>
            <a:endCxn id="10" idx="3"/>
          </p:cNvCxnSpPr>
          <p:nvPr/>
        </p:nvCxnSpPr>
        <p:spPr>
          <a:xfrm flipH="1">
            <a:off x="7490414" y="1752933"/>
            <a:ext cx="812109" cy="46218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1"/>
            <a:endCxn id="12" idx="3"/>
          </p:cNvCxnSpPr>
          <p:nvPr/>
        </p:nvCxnSpPr>
        <p:spPr>
          <a:xfrm flipH="1" flipV="1">
            <a:off x="4384158" y="3056686"/>
            <a:ext cx="3128748" cy="943203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83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10918</TotalTime>
  <Words>666</Words>
  <Application>Microsoft Macintosh PowerPoint</Application>
  <PresentationFormat>On-screen Show (16:9)</PresentationFormat>
  <Paragraphs>227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Courier New</vt:lpstr>
      <vt:lpstr>Times New Roman</vt:lpstr>
      <vt:lpstr>Arial</vt:lpstr>
      <vt:lpstr>Custom Design</vt:lpstr>
      <vt:lpstr>Introduction to  Machine Learning with H2O</vt:lpstr>
      <vt:lpstr>About Me: Civil Engineer → Data Scientist</vt:lpstr>
      <vt:lpstr>Agenda</vt:lpstr>
      <vt:lpstr>PowerPoint Presentation</vt:lpstr>
      <vt:lpstr>About H2O.ai</vt:lpstr>
      <vt:lpstr>H2O.ai &amp; Stanford University</vt:lpstr>
      <vt:lpstr>Scientific Advisory Council</vt:lpstr>
      <vt:lpstr>H2O Platform Overview</vt:lpstr>
      <vt:lpstr>Current Algorithm Overview</vt:lpstr>
      <vt:lpstr>PowerPoint Presentation</vt:lpstr>
      <vt:lpstr>H2O Demos</vt:lpstr>
      <vt:lpstr>Public Dataset – Wine Quality</vt:lpstr>
      <vt:lpstr>Public Dataset – Wine Quality</vt:lpstr>
      <vt:lpstr>H2O Flow (Web Interface) Demo</vt:lpstr>
      <vt:lpstr>H2O Web Interface – Live Demo</vt:lpstr>
      <vt:lpstr>H2O Interfaces – R, Python &amp; Others</vt:lpstr>
      <vt:lpstr>H2O R Package Demo</vt:lpstr>
      <vt:lpstr>H2O R Interface – Live Demo</vt:lpstr>
      <vt:lpstr>More Advanced Topics</vt:lpstr>
      <vt:lpstr>PowerPoint Presentation</vt:lpstr>
      <vt:lpstr>Szilard Pafka – ‎Chief Data Scientist at Epoch  </vt:lpstr>
      <vt:lpstr>Szilard Pafka – Why H2O?</vt:lpstr>
      <vt:lpstr>Telenor – Why H2O?</vt:lpstr>
      <vt:lpstr>H2O Customers</vt:lpstr>
      <vt:lpstr>PowerPoint Presentation</vt:lpstr>
      <vt:lpstr>Recap – H2O’s Mission</vt:lpstr>
      <vt:lpstr>H2O is Evolving</vt:lpstr>
      <vt:lpstr>H2O’s Mission</vt:lpstr>
      <vt:lpstr>Thanks!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838</cp:revision>
  <cp:lastPrinted>2016-09-01T23:03:45Z</cp:lastPrinted>
  <dcterms:created xsi:type="dcterms:W3CDTF">2015-09-15T15:26:47Z</dcterms:created>
  <dcterms:modified xsi:type="dcterms:W3CDTF">2016-09-19T22:45:28Z</dcterms:modified>
</cp:coreProperties>
</file>